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9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6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6917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31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4633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63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59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9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1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5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1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0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5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4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3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6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2C07-E38C-41E1-866B-1F6AB0B688D4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7E5F48-CEFE-4B0E-AB58-AE1A62FBA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6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_RgpnAZl1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24077-6180-41B5-9569-27FD0C5F2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376039"/>
            <a:ext cx="8596668" cy="3045041"/>
          </a:xfrm>
        </p:spPr>
        <p:txBody>
          <a:bodyPr>
            <a:normAutofit/>
          </a:bodyPr>
          <a:lstStyle/>
          <a:p>
            <a:pPr algn="ctr"/>
            <a:r>
              <a:rPr lang="lt-LT" sz="2800" u="sng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https://www.youtube.com/watch?v=G_RgpnAZl1k</a:t>
            </a:r>
            <a:endParaRPr lang="lt-LT" sz="2800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4906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15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FIZINIS UGDYMAS</dc:title>
  <dc:creator>vilmytegood@gmail.com</dc:creator>
  <cp:lastModifiedBy>Admin</cp:lastModifiedBy>
  <cp:revision>22</cp:revision>
  <dcterms:created xsi:type="dcterms:W3CDTF">2020-03-23T18:22:59Z</dcterms:created>
  <dcterms:modified xsi:type="dcterms:W3CDTF">2020-03-25T14:31:21Z</dcterms:modified>
</cp:coreProperties>
</file>