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2C07-E38C-41E1-866B-1F6AB0B688D4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E5F48-CEFE-4B0E-AB58-AE1A62FBA5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90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2C07-E38C-41E1-866B-1F6AB0B688D4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E5F48-CEFE-4B0E-AB58-AE1A62FBA5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69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2C07-E38C-41E1-866B-1F6AB0B688D4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E5F48-CEFE-4B0E-AB58-AE1A62FBA5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569172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2C07-E38C-41E1-866B-1F6AB0B688D4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E5F48-CEFE-4B0E-AB58-AE1A62FBA5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531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2C07-E38C-41E1-866B-1F6AB0B688D4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E5F48-CEFE-4B0E-AB58-AE1A62FBA5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746337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2C07-E38C-41E1-866B-1F6AB0B688D4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E5F48-CEFE-4B0E-AB58-AE1A62FBA5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632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2C07-E38C-41E1-866B-1F6AB0B688D4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E5F48-CEFE-4B0E-AB58-AE1A62FBA5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8592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2C07-E38C-41E1-866B-1F6AB0B688D4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E5F48-CEFE-4B0E-AB58-AE1A62FBA5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292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2C07-E38C-41E1-866B-1F6AB0B688D4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E5F48-CEFE-4B0E-AB58-AE1A62FBA5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13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2C07-E38C-41E1-866B-1F6AB0B688D4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E5F48-CEFE-4B0E-AB58-AE1A62FBA5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850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2C07-E38C-41E1-866B-1F6AB0B688D4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E5F48-CEFE-4B0E-AB58-AE1A62FBA5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210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2C07-E38C-41E1-866B-1F6AB0B688D4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E5F48-CEFE-4B0E-AB58-AE1A62FBA5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304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2C07-E38C-41E1-866B-1F6AB0B688D4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E5F48-CEFE-4B0E-AB58-AE1A62FBA5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654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2C07-E38C-41E1-866B-1F6AB0B688D4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E5F48-CEFE-4B0E-AB58-AE1A62FBA5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544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2C07-E38C-41E1-866B-1F6AB0B688D4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E5F48-CEFE-4B0E-AB58-AE1A62FBA5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936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2C07-E38C-41E1-866B-1F6AB0B688D4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E5F48-CEFE-4B0E-AB58-AE1A62FBA5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869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A2C07-E38C-41E1-866B-1F6AB0B688D4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B7E5F48-CEFE-4B0E-AB58-AE1A62FBA5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564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_RgpnAZl1k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F24077-6180-41B5-9569-27FD0C5F24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5" y="1376039"/>
            <a:ext cx="8596668" cy="3045041"/>
          </a:xfrm>
        </p:spPr>
        <p:txBody>
          <a:bodyPr>
            <a:normAutofit/>
          </a:bodyPr>
          <a:lstStyle/>
          <a:p>
            <a:pPr algn="ctr"/>
            <a:r>
              <a:rPr lang="lt-LT" sz="2800" u="sng" dirty="0">
                <a:solidFill>
                  <a:schemeClr val="accent2">
                    <a:lumMod val="75000"/>
                  </a:schemeClr>
                </a:solidFill>
                <a:hlinkClick r:id="rId2"/>
              </a:rPr>
              <a:t>https://www.youtube.com/watch?v=G_RgpnAZl1k</a:t>
            </a:r>
            <a:endParaRPr lang="lt-LT" sz="2800" u="sng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49066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137</TotalTime>
  <Words>15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FIZINIS UGDYMAS</dc:title>
  <dc:creator>vilmytegood@gmail.com</dc:creator>
  <cp:lastModifiedBy>Admin</cp:lastModifiedBy>
  <cp:revision>22</cp:revision>
  <dcterms:created xsi:type="dcterms:W3CDTF">2020-03-23T18:22:59Z</dcterms:created>
  <dcterms:modified xsi:type="dcterms:W3CDTF">2020-03-25T14:31:21Z</dcterms:modified>
</cp:coreProperties>
</file>